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>
        <p:scale>
          <a:sx n="75" d="100"/>
          <a:sy n="75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2700" dirty="0" err="1" smtClean="0"/>
              <a:t>Mettez</a:t>
            </a:r>
            <a:r>
              <a:rPr lang="en-US" sz="2700" dirty="0" smtClean="0"/>
              <a:t> </a:t>
            </a:r>
            <a:r>
              <a:rPr lang="en-US" sz="2700" dirty="0" err="1" smtClean="0"/>
              <a:t>en</a:t>
            </a:r>
            <a:r>
              <a:rPr lang="en-US" sz="2700" dirty="0" smtClean="0"/>
              <a:t> </a:t>
            </a:r>
            <a:r>
              <a:rPr lang="en-US" sz="2700" dirty="0" err="1" smtClean="0"/>
              <a:t>anglais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8429" y="18664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2800" dirty="0" smtClean="0"/>
              <a:t>Il y avait une fille qui avait 16 ans.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Elle avait un appareil dentaire.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Un jour, son orthodontiste a enlevé l’appareil dentaire.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800" dirty="0"/>
              <a:t>Elle a regardé ses </a:t>
            </a:r>
            <a:r>
              <a:rPr lang="fr-FR" sz="2800" dirty="0" smtClean="0"/>
              <a:t>dents dans un miroir </a:t>
            </a:r>
            <a:r>
              <a:rPr lang="fr-FR" sz="2800" dirty="0"/>
              <a:t>et elle a souri.</a:t>
            </a:r>
            <a:endParaRPr lang="fr-FR" sz="3600" dirty="0"/>
          </a:p>
          <a:p>
            <a:pPr marL="457200" indent="-457200">
              <a:buAutoNum type="arabicPeriod"/>
            </a:pPr>
            <a:r>
              <a:rPr lang="fr-FR" sz="2800" dirty="0" smtClean="0"/>
              <a:t>Elle se sentait très heureuse.</a:t>
            </a:r>
          </a:p>
        </p:txBody>
      </p:sp>
    </p:spTree>
    <p:extLst>
      <p:ext uri="{BB962C8B-B14F-4D97-AF65-F5344CB8AC3E}">
        <p14:creationId xmlns:p14="http://schemas.microsoft.com/office/powerpoint/2010/main" val="419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562472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LA CLOCHETTE</a:t>
            </a:r>
            <a:br>
              <a:rPr lang="en-US" sz="4900" dirty="0"/>
            </a:br>
            <a:r>
              <a:rPr lang="en-US" sz="2700" dirty="0" err="1" smtClean="0"/>
              <a:t>Mettez</a:t>
            </a:r>
            <a:r>
              <a:rPr lang="en-US" sz="2700" dirty="0" smtClean="0"/>
              <a:t> </a:t>
            </a:r>
            <a:r>
              <a:rPr lang="en-US" sz="2700" dirty="0" err="1" smtClean="0"/>
              <a:t>en</a:t>
            </a:r>
            <a:r>
              <a:rPr lang="en-US" sz="2700" dirty="0" smtClean="0"/>
              <a:t> </a:t>
            </a:r>
            <a:r>
              <a:rPr lang="en-US" sz="2700" dirty="0" err="1" smtClean="0"/>
              <a:t>anglais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8429" y="1866498"/>
            <a:ext cx="10837404" cy="345061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2800" dirty="0" smtClean="0"/>
              <a:t>There </a:t>
            </a:r>
            <a:r>
              <a:rPr lang="fr-FR" sz="2800" dirty="0" err="1" smtClean="0"/>
              <a:t>was</a:t>
            </a:r>
            <a:r>
              <a:rPr lang="fr-FR" sz="2800" dirty="0" smtClean="0"/>
              <a:t> a girl </a:t>
            </a:r>
            <a:r>
              <a:rPr lang="fr-FR" sz="2800" dirty="0" err="1" smtClean="0"/>
              <a:t>who</a:t>
            </a:r>
            <a:r>
              <a:rPr lang="fr-FR" sz="2800" dirty="0" smtClean="0"/>
              <a:t> was16 </a:t>
            </a:r>
            <a:r>
              <a:rPr lang="fr-FR" sz="2800" dirty="0" err="1" smtClean="0"/>
              <a:t>years</a:t>
            </a:r>
            <a:r>
              <a:rPr lang="fr-FR" sz="2800" dirty="0" smtClean="0"/>
              <a:t> </a:t>
            </a:r>
            <a:r>
              <a:rPr lang="fr-FR" sz="2800" dirty="0" err="1" smtClean="0"/>
              <a:t>old</a:t>
            </a:r>
            <a:r>
              <a:rPr lang="fr-FR" sz="2800" dirty="0" smtClean="0"/>
              <a:t>.</a:t>
            </a:r>
          </a:p>
          <a:p>
            <a:pPr marL="457200" indent="-457200">
              <a:buAutoNum type="arabicPeriod"/>
            </a:pP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had</a:t>
            </a:r>
            <a:r>
              <a:rPr lang="fr-FR" sz="2800" dirty="0" smtClean="0"/>
              <a:t> </a:t>
            </a:r>
            <a:r>
              <a:rPr lang="fr-FR" sz="2800" dirty="0" err="1" smtClean="0"/>
              <a:t>braces</a:t>
            </a:r>
            <a:r>
              <a:rPr lang="fr-FR" sz="2800" dirty="0" smtClean="0"/>
              <a:t>.</a:t>
            </a:r>
          </a:p>
          <a:p>
            <a:pPr marL="457200" indent="-457200">
              <a:buAutoNum type="arabicPeriod"/>
            </a:pPr>
            <a:r>
              <a:rPr lang="fr-FR" sz="2800" dirty="0" smtClean="0"/>
              <a:t>One </a:t>
            </a:r>
            <a:r>
              <a:rPr lang="fr-FR" sz="2800" dirty="0" err="1" smtClean="0"/>
              <a:t>day</a:t>
            </a:r>
            <a:r>
              <a:rPr lang="fr-FR" sz="2800" dirty="0" smtClean="0"/>
              <a:t>, </a:t>
            </a:r>
            <a:r>
              <a:rPr lang="fr-FR" sz="2800" dirty="0" err="1" smtClean="0"/>
              <a:t>her</a:t>
            </a:r>
            <a:r>
              <a:rPr lang="fr-FR" sz="2800" dirty="0" smtClean="0"/>
              <a:t> orthodontiste </a:t>
            </a:r>
            <a:r>
              <a:rPr lang="fr-FR" sz="2800" dirty="0" err="1" smtClean="0"/>
              <a:t>took</a:t>
            </a:r>
            <a:r>
              <a:rPr lang="fr-FR" sz="2800" dirty="0" smtClean="0"/>
              <a:t> off the </a:t>
            </a:r>
            <a:r>
              <a:rPr lang="fr-FR" sz="2800" dirty="0" err="1" smtClean="0"/>
              <a:t>braces</a:t>
            </a:r>
            <a:r>
              <a:rPr lang="fr-FR" sz="28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looked</a:t>
            </a:r>
            <a:r>
              <a:rPr lang="fr-FR" sz="2800" dirty="0" smtClean="0"/>
              <a:t> at </a:t>
            </a:r>
            <a:r>
              <a:rPr lang="fr-FR" sz="2800" dirty="0" err="1" smtClean="0"/>
              <a:t>her</a:t>
            </a:r>
            <a:r>
              <a:rPr lang="fr-FR" sz="2800" dirty="0" smtClean="0"/>
              <a:t> </a:t>
            </a:r>
            <a:r>
              <a:rPr lang="fr-FR" sz="2800" dirty="0" err="1" smtClean="0"/>
              <a:t>teeth</a:t>
            </a:r>
            <a:r>
              <a:rPr lang="fr-FR" sz="2800" dirty="0" smtClean="0"/>
              <a:t> in a </a:t>
            </a:r>
            <a:r>
              <a:rPr lang="fr-FR" sz="2800" dirty="0" err="1" smtClean="0"/>
              <a:t>mirror</a:t>
            </a:r>
            <a:r>
              <a:rPr lang="fr-FR" sz="2800" dirty="0" smtClean="0"/>
              <a:t> and </a:t>
            </a: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smiled</a:t>
            </a:r>
            <a:r>
              <a:rPr lang="fr-FR" sz="2800" dirty="0" smtClean="0"/>
              <a:t>.</a:t>
            </a:r>
            <a:endParaRPr lang="fr-FR" sz="3600" dirty="0"/>
          </a:p>
          <a:p>
            <a:pPr marL="457200" indent="-457200">
              <a:buAutoNum type="arabicPeriod"/>
            </a:pPr>
            <a:r>
              <a:rPr lang="fr-FR" sz="2800" dirty="0" err="1" smtClean="0"/>
              <a:t>She</a:t>
            </a:r>
            <a:r>
              <a:rPr lang="fr-FR" sz="2800" dirty="0" smtClean="0"/>
              <a:t> </a:t>
            </a:r>
            <a:r>
              <a:rPr lang="fr-FR" sz="2800" dirty="0" err="1" smtClean="0"/>
              <a:t>felt</a:t>
            </a:r>
            <a:r>
              <a:rPr lang="fr-FR" sz="2800" dirty="0" smtClean="0"/>
              <a:t> </a:t>
            </a:r>
            <a:r>
              <a:rPr lang="fr-FR" sz="2800" dirty="0" err="1" smtClean="0"/>
              <a:t>very</a:t>
            </a:r>
            <a:r>
              <a:rPr lang="fr-FR" sz="2800" dirty="0" smtClean="0"/>
              <a:t> happy.</a:t>
            </a:r>
          </a:p>
        </p:txBody>
      </p:sp>
    </p:spTree>
    <p:extLst>
      <p:ext uri="{BB962C8B-B14F-4D97-AF65-F5344CB8AC3E}">
        <p14:creationId xmlns:p14="http://schemas.microsoft.com/office/powerpoint/2010/main" val="93451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u="sng" dirty="0">
                <a:solidFill>
                  <a:srgbClr val="C00000"/>
                </a:solidFill>
              </a:rPr>
              <a:t>n’</a:t>
            </a:r>
            <a:r>
              <a:rPr lang="fr-FR" sz="4400" dirty="0"/>
              <a:t>allait </a:t>
            </a:r>
            <a:r>
              <a:rPr lang="fr-FR" sz="4400" u="sng" dirty="0">
                <a:solidFill>
                  <a:srgbClr val="C00000"/>
                </a:solidFill>
              </a:rPr>
              <a:t>plus</a:t>
            </a:r>
            <a:r>
              <a:rPr lang="fr-FR" sz="4400" dirty="0"/>
              <a:t> voir – </a:t>
            </a:r>
            <a:r>
              <a:rPr lang="fr-FR" sz="4400" dirty="0" err="1"/>
              <a:t>was</a:t>
            </a:r>
            <a:r>
              <a:rPr lang="fr-FR" sz="4400" dirty="0"/>
              <a:t> </a:t>
            </a:r>
            <a:r>
              <a:rPr lang="fr-FR" sz="4400" u="sng" dirty="0">
                <a:solidFill>
                  <a:srgbClr val="C00000"/>
                </a:solidFill>
              </a:rPr>
              <a:t>no longer</a:t>
            </a:r>
            <a:r>
              <a:rPr lang="fr-FR" sz="4400" dirty="0">
                <a:solidFill>
                  <a:srgbClr val="C00000"/>
                </a:solidFill>
              </a:rPr>
              <a:t> </a:t>
            </a:r>
            <a:r>
              <a:rPr lang="fr-FR" sz="4400" dirty="0" err="1"/>
              <a:t>going</a:t>
            </a:r>
            <a:r>
              <a:rPr lang="fr-FR" sz="4400" dirty="0"/>
              <a:t> to </a:t>
            </a:r>
            <a:r>
              <a:rPr lang="fr-FR" sz="4400" dirty="0" err="1"/>
              <a:t>see</a:t>
            </a:r>
            <a:endParaRPr lang="fr-FR" sz="4400" dirty="0"/>
          </a:p>
          <a:p>
            <a:pPr marL="0" indent="0">
              <a:buNone/>
            </a:pPr>
            <a:r>
              <a:rPr lang="fr-FR" sz="4400" dirty="0" smtClean="0"/>
              <a:t>s’est assis(e) – </a:t>
            </a:r>
            <a:r>
              <a:rPr lang="fr-FR" sz="4400" dirty="0" err="1" smtClean="0"/>
              <a:t>sat</a:t>
            </a:r>
            <a:r>
              <a:rPr lang="fr-FR" sz="4400" dirty="0" smtClean="0"/>
              <a:t> down</a:t>
            </a:r>
          </a:p>
          <a:p>
            <a:pPr marL="0" indent="0">
              <a:buNone/>
            </a:pPr>
            <a:r>
              <a:rPr lang="fr-FR" sz="4400" dirty="0" smtClean="0"/>
              <a:t>s’est levé(e) – </a:t>
            </a:r>
            <a:r>
              <a:rPr lang="fr-FR" sz="4400" dirty="0" err="1" smtClean="0"/>
              <a:t>got</a:t>
            </a:r>
            <a:r>
              <a:rPr lang="fr-FR" sz="4400" dirty="0" smtClean="0"/>
              <a:t> up</a:t>
            </a:r>
          </a:p>
          <a:p>
            <a:pPr marL="0" indent="0">
              <a:buNone/>
            </a:pPr>
            <a:r>
              <a:rPr lang="fr-FR" sz="4400" dirty="0" smtClean="0"/>
              <a:t>a suivi – </a:t>
            </a:r>
            <a:r>
              <a:rPr lang="fr-FR" sz="4400" dirty="0" err="1" smtClean="0"/>
              <a:t>followed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73611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0" y="2468070"/>
            <a:ext cx="7518400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Elle était triste parce qu’elle </a:t>
            </a:r>
            <a:r>
              <a:rPr lang="fr-FR" sz="4400" u="sng" dirty="0" smtClean="0">
                <a:solidFill>
                  <a:srgbClr val="C00000"/>
                </a:solidFill>
              </a:rPr>
              <a:t>n’</a:t>
            </a:r>
            <a:r>
              <a:rPr lang="fr-FR" sz="4400" dirty="0" smtClean="0"/>
              <a:t>allait </a:t>
            </a:r>
            <a:r>
              <a:rPr lang="fr-FR" sz="4400" u="sng" dirty="0">
                <a:solidFill>
                  <a:srgbClr val="C00000"/>
                </a:solidFill>
              </a:rPr>
              <a:t>plus</a:t>
            </a:r>
            <a:r>
              <a:rPr lang="fr-FR" sz="4400" dirty="0"/>
              <a:t> voir </a:t>
            </a:r>
            <a:r>
              <a:rPr lang="fr-FR" sz="4400" dirty="0" smtClean="0"/>
              <a:t>Madame Berndt.</a:t>
            </a:r>
            <a:endParaRPr lang="fr-FR" sz="2800" dirty="0"/>
          </a:p>
        </p:txBody>
      </p:sp>
      <p:pic>
        <p:nvPicPr>
          <p:cNvPr id="4098" name="Picture 2" descr="Image result for sad graduat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1" t="941" r="-209" b="-941"/>
          <a:stretch/>
        </p:blipFill>
        <p:spPr bwMode="auto">
          <a:xfrm>
            <a:off x="623849" y="2081607"/>
            <a:ext cx="347345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19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0300" y="2468070"/>
            <a:ext cx="5689600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Les bébés canards ont suivi leur maman.</a:t>
            </a:r>
            <a:endParaRPr lang="fr-FR" sz="2800" dirty="0"/>
          </a:p>
        </p:txBody>
      </p:sp>
      <p:pic>
        <p:nvPicPr>
          <p:cNvPr id="5122" name="Picture 2" descr="Image result for baby ducks following moth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2336799"/>
            <a:ext cx="4982307" cy="331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88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0300" y="2468070"/>
            <a:ext cx="5689600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Le chien s’est assis sur le chat, et le chat n’était pas content!</a:t>
            </a:r>
            <a:endParaRPr lang="fr-FR" sz="2800" dirty="0"/>
          </a:p>
        </p:txBody>
      </p:sp>
      <p:pic>
        <p:nvPicPr>
          <p:cNvPr id="6146" name="Picture 2" descr="Image result for dogs sits 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13" y="2468070"/>
            <a:ext cx="5850087" cy="341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31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0300" y="2468070"/>
            <a:ext cx="5689600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dirty="0" smtClean="0"/>
              <a:t>Le garçon s’est levé à six heures et il était très fatigué!</a:t>
            </a:r>
            <a:endParaRPr lang="fr-FR" sz="2800" dirty="0"/>
          </a:p>
        </p:txBody>
      </p:sp>
      <p:pic>
        <p:nvPicPr>
          <p:cNvPr id="7170" name="Picture 2" descr="Image result for got u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" b="19467"/>
          <a:stretch/>
        </p:blipFill>
        <p:spPr bwMode="auto">
          <a:xfrm>
            <a:off x="600075" y="2081607"/>
            <a:ext cx="4762500" cy="363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23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905752"/>
            <a:ext cx="11653982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200" dirty="0" smtClean="0"/>
              <a:t>C’était le dernier jour de classes et ______ était très triste.  Il était triste parce qu’il n’allait plus voir son prof préféré, _______.  ______ s’est assis dans la salle de classe de ______ et il a pleuré pendant vingt minutes.  Soudain, il a vu ______ et il s’est levé.  Il a crié, « Bonjour! » mais _____ ne </a:t>
            </a:r>
            <a:r>
              <a:rPr lang="fr-FR" sz="3200" b="1" u="sng" dirty="0" smtClean="0">
                <a:solidFill>
                  <a:srgbClr val="C00000"/>
                </a:solidFill>
              </a:rPr>
              <a:t>lui</a:t>
            </a:r>
            <a:r>
              <a:rPr lang="fr-FR" sz="3200" dirty="0" smtClean="0"/>
              <a:t> a pas répondu.  Alors, ____ </a:t>
            </a:r>
            <a:r>
              <a:rPr lang="fr-FR" sz="3200" b="1" u="sng" dirty="0" smtClean="0">
                <a:solidFill>
                  <a:srgbClr val="C00000"/>
                </a:solidFill>
              </a:rPr>
              <a:t>l</a:t>
            </a:r>
            <a:r>
              <a:rPr lang="fr-FR" sz="3200" dirty="0" smtClean="0"/>
              <a:t>’a suivi. </a:t>
            </a: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9606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8" y="1032372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VOCABULAIRE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978" y="1905752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4400" u="sng" dirty="0">
                <a:solidFill>
                  <a:srgbClr val="C00000"/>
                </a:solidFill>
              </a:rPr>
              <a:t>n’</a:t>
            </a:r>
            <a:r>
              <a:rPr lang="fr-FR" sz="4400" dirty="0"/>
              <a:t>allait </a:t>
            </a:r>
            <a:r>
              <a:rPr lang="fr-FR" sz="4400" u="sng" dirty="0">
                <a:solidFill>
                  <a:srgbClr val="C00000"/>
                </a:solidFill>
              </a:rPr>
              <a:t>plus</a:t>
            </a:r>
            <a:r>
              <a:rPr lang="fr-FR" sz="4400" dirty="0"/>
              <a:t> voir – </a:t>
            </a:r>
            <a:r>
              <a:rPr lang="fr-FR" sz="4400" dirty="0" err="1"/>
              <a:t>was</a:t>
            </a:r>
            <a:r>
              <a:rPr lang="fr-FR" sz="4400" dirty="0"/>
              <a:t> </a:t>
            </a:r>
            <a:r>
              <a:rPr lang="fr-FR" sz="4400" u="sng" dirty="0">
                <a:solidFill>
                  <a:srgbClr val="C00000"/>
                </a:solidFill>
              </a:rPr>
              <a:t>no longer</a:t>
            </a:r>
            <a:r>
              <a:rPr lang="fr-FR" sz="4400" dirty="0">
                <a:solidFill>
                  <a:srgbClr val="C00000"/>
                </a:solidFill>
              </a:rPr>
              <a:t> </a:t>
            </a:r>
            <a:r>
              <a:rPr lang="fr-FR" sz="4400" dirty="0" err="1"/>
              <a:t>going</a:t>
            </a:r>
            <a:r>
              <a:rPr lang="fr-FR" sz="4400" dirty="0"/>
              <a:t> to </a:t>
            </a:r>
            <a:r>
              <a:rPr lang="fr-FR" sz="4400" dirty="0" err="1"/>
              <a:t>see</a:t>
            </a:r>
            <a:endParaRPr lang="fr-FR" sz="4400" dirty="0"/>
          </a:p>
          <a:p>
            <a:pPr marL="0" indent="0">
              <a:buNone/>
            </a:pPr>
            <a:r>
              <a:rPr lang="fr-FR" sz="4400" dirty="0" smtClean="0"/>
              <a:t>s’est assis(e) – </a:t>
            </a:r>
            <a:r>
              <a:rPr lang="fr-FR" sz="4400" dirty="0" err="1" smtClean="0"/>
              <a:t>sat</a:t>
            </a:r>
            <a:r>
              <a:rPr lang="fr-FR" sz="4400" dirty="0" smtClean="0"/>
              <a:t> down</a:t>
            </a:r>
          </a:p>
          <a:p>
            <a:pPr marL="0" indent="0">
              <a:buNone/>
            </a:pPr>
            <a:r>
              <a:rPr lang="fr-FR" sz="4400" dirty="0" smtClean="0"/>
              <a:t>s’est levé(e) – </a:t>
            </a:r>
            <a:r>
              <a:rPr lang="fr-FR" sz="4400" dirty="0" err="1" smtClean="0"/>
              <a:t>got</a:t>
            </a:r>
            <a:r>
              <a:rPr lang="fr-FR" sz="4400" dirty="0" smtClean="0"/>
              <a:t> up</a:t>
            </a:r>
          </a:p>
          <a:p>
            <a:pPr marL="0" indent="0">
              <a:buNone/>
            </a:pPr>
            <a:r>
              <a:rPr lang="fr-FR" sz="4400" dirty="0" smtClean="0"/>
              <a:t>a suivi – </a:t>
            </a:r>
            <a:r>
              <a:rPr lang="fr-FR" sz="4400" dirty="0" err="1" smtClean="0"/>
              <a:t>followed</a:t>
            </a:r>
            <a:endParaRPr lang="fr-FR" sz="4400" dirty="0" smtClean="0"/>
          </a:p>
          <a:p>
            <a:pPr marL="457200" indent="-457200">
              <a:buAutoNum type="arabicPeriod"/>
            </a:pPr>
            <a:endParaRPr lang="fr-FR" dirty="0" smtClean="0"/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7409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7404</TotalTime>
  <Words>254</Words>
  <Application>Microsoft Office PowerPoint</Application>
  <PresentationFormat>Widescreen</PresentationFormat>
  <Paragraphs>32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Gill Sans MT</vt:lpstr>
      <vt:lpstr>Gallery</vt:lpstr>
      <vt:lpstr>LA CLOCHETTE Mettez en anglais</vt:lpstr>
      <vt:lpstr>LA CLOCHETTE Mettez en anglais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23</cp:revision>
  <dcterms:created xsi:type="dcterms:W3CDTF">2016-11-15T11:54:19Z</dcterms:created>
  <dcterms:modified xsi:type="dcterms:W3CDTF">2016-12-05T12:52:52Z</dcterms:modified>
</cp:coreProperties>
</file>